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4" r:id="rId6"/>
    <p:sldId id="260" r:id="rId7"/>
    <p:sldId id="261" r:id="rId8"/>
    <p:sldId id="262" r:id="rId9"/>
    <p:sldId id="263" r:id="rId10"/>
    <p:sldId id="275" r:id="rId11"/>
    <p:sldId id="276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8" r:id="rId22"/>
    <p:sldId id="277" r:id="rId23"/>
    <p:sldId id="273" r:id="rId24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2" autoAdjust="0"/>
    <p:restoredTop sz="94660"/>
  </p:normalViewPr>
  <p:slideViewPr>
    <p:cSldViewPr snapToGrid="0">
      <p:cViewPr varScale="1">
        <p:scale>
          <a:sx n="59" d="100"/>
          <a:sy n="59" d="100"/>
        </p:scale>
        <p:origin x="7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DFE0-15A8-41D5-A5DE-1ECCE25EFA3B}" type="datetimeFigureOut">
              <a:rPr lang="hu-HU" smtClean="0"/>
              <a:t>2021. 04. 12.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0A94-D704-47C8-A7DE-7CC50F72FB4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86523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DFE0-15A8-41D5-A5DE-1ECCE25EFA3B}" type="datetimeFigureOut">
              <a:rPr lang="hu-HU" smtClean="0"/>
              <a:t>2021. 04. 12.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0A94-D704-47C8-A7DE-7CC50F72FB4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290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DFE0-15A8-41D5-A5DE-1ECCE25EFA3B}" type="datetimeFigureOut">
              <a:rPr lang="hu-HU" smtClean="0"/>
              <a:t>2021. 04. 12.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0A94-D704-47C8-A7DE-7CC50F72FB4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328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DFE0-15A8-41D5-A5DE-1ECCE25EFA3B}" type="datetimeFigureOut">
              <a:rPr lang="hu-HU" smtClean="0"/>
              <a:t>2021. 04. 12.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0A94-D704-47C8-A7DE-7CC50F72FB4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15461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DFE0-15A8-41D5-A5DE-1ECCE25EFA3B}" type="datetimeFigureOut">
              <a:rPr lang="hu-HU" smtClean="0"/>
              <a:t>2021. 04. 12.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0A94-D704-47C8-A7DE-7CC50F72FB4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28632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DFE0-15A8-41D5-A5DE-1ECCE25EFA3B}" type="datetimeFigureOut">
              <a:rPr lang="hu-HU" smtClean="0"/>
              <a:t>2021. 04. 12.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0A94-D704-47C8-A7DE-7CC50F72FB4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78236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DFE0-15A8-41D5-A5DE-1ECCE25EFA3B}" type="datetimeFigureOut">
              <a:rPr lang="hu-HU" smtClean="0"/>
              <a:t>2021. 04. 12.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0A94-D704-47C8-A7DE-7CC50F72FB4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2032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DFE0-15A8-41D5-A5DE-1ECCE25EFA3B}" type="datetimeFigureOut">
              <a:rPr lang="hu-HU" smtClean="0"/>
              <a:t>2021. 04. 12.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0A94-D704-47C8-A7DE-7CC50F72FB4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1533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DFE0-15A8-41D5-A5DE-1ECCE25EFA3B}" type="datetimeFigureOut">
              <a:rPr lang="hu-HU" smtClean="0"/>
              <a:t>2021. 04. 12.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0A94-D704-47C8-A7DE-7CC50F72FB4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58773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DFE0-15A8-41D5-A5DE-1ECCE25EFA3B}" type="datetimeFigureOut">
              <a:rPr lang="hu-HU" smtClean="0"/>
              <a:t>2021. 04. 12.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0A94-D704-47C8-A7DE-7CC50F72FB4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15864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DFE0-15A8-41D5-A5DE-1ECCE25EFA3B}" type="datetimeFigureOut">
              <a:rPr lang="hu-HU" smtClean="0"/>
              <a:t>2021. 04. 12.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0A94-D704-47C8-A7DE-7CC50F72FB4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26553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DDFE0-15A8-41D5-A5DE-1ECCE25EFA3B}" type="datetimeFigureOut">
              <a:rPr lang="hu-HU" smtClean="0"/>
              <a:t>2021. 04. 12.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0A94-D704-47C8-A7DE-7CC50F72FB4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51041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A magyar költészet napja</a:t>
            </a:r>
            <a:br>
              <a:rPr lang="hu-HU" dirty="0" smtClean="0"/>
            </a:br>
            <a:r>
              <a:rPr lang="hu-HU" dirty="0" smtClean="0"/>
              <a:t>2021.04.11.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zen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58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838200" y="317634"/>
            <a:ext cx="5181600" cy="5859329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hu-HU" b="1" dirty="0"/>
              <a:t>Farkas Bertalanról</a:t>
            </a:r>
          </a:p>
          <a:p>
            <a:pPr marL="0" indent="0">
              <a:buNone/>
            </a:pPr>
            <a:r>
              <a:rPr lang="hu-HU" dirty="0"/>
              <a:t>Itt született Gyulaházán,</a:t>
            </a:r>
          </a:p>
          <a:p>
            <a:pPr marL="0" indent="0">
              <a:buNone/>
            </a:pPr>
            <a:r>
              <a:rPr lang="hu-HU" dirty="0"/>
              <a:t>Ide járt iskolába,</a:t>
            </a:r>
          </a:p>
          <a:p>
            <a:pPr marL="0" indent="0">
              <a:buNone/>
            </a:pPr>
            <a:r>
              <a:rPr lang="hu-HU" dirty="0"/>
              <a:t>Ki van téve a tablója is az aulába.</a:t>
            </a:r>
          </a:p>
          <a:p>
            <a:pPr marL="0" indent="0">
              <a:buNone/>
            </a:pPr>
            <a:r>
              <a:rPr lang="hu-HU" dirty="0"/>
              <a:t> </a:t>
            </a:r>
          </a:p>
          <a:p>
            <a:pPr marL="0" indent="0">
              <a:buNone/>
            </a:pPr>
            <a:r>
              <a:rPr lang="hu-HU" dirty="0"/>
              <a:t>Utána a </a:t>
            </a:r>
            <a:r>
              <a:rPr lang="hu-HU" dirty="0" err="1"/>
              <a:t>Besibe</a:t>
            </a:r>
            <a:r>
              <a:rPr lang="hu-HU" dirty="0"/>
              <a:t> járt,</a:t>
            </a:r>
          </a:p>
          <a:p>
            <a:pPr marL="0" indent="0">
              <a:buNone/>
            </a:pPr>
            <a:r>
              <a:rPr lang="hu-HU" dirty="0"/>
              <a:t>Ahogyan majd én is,</a:t>
            </a:r>
          </a:p>
          <a:p>
            <a:pPr marL="0" indent="0">
              <a:buNone/>
            </a:pPr>
            <a:r>
              <a:rPr lang="hu-HU" dirty="0"/>
              <a:t>Majd Szolnokra ment tovább,</a:t>
            </a:r>
          </a:p>
          <a:p>
            <a:pPr marL="0" indent="0">
              <a:buNone/>
            </a:pPr>
            <a:r>
              <a:rPr lang="hu-HU" dirty="0"/>
              <a:t>Mert vonzotta a repülés is.</a:t>
            </a:r>
          </a:p>
          <a:p>
            <a:pPr marL="0" indent="0">
              <a:buNone/>
            </a:pPr>
            <a:r>
              <a:rPr lang="hu-HU" dirty="0"/>
              <a:t> </a:t>
            </a:r>
          </a:p>
          <a:p>
            <a:pPr marL="0" indent="0">
              <a:buNone/>
            </a:pPr>
            <a:r>
              <a:rPr lang="hu-HU" dirty="0"/>
              <a:t>El is érte célját,</a:t>
            </a:r>
          </a:p>
          <a:p>
            <a:pPr marL="0" indent="0">
              <a:buNone/>
            </a:pPr>
            <a:r>
              <a:rPr lang="hu-HU" dirty="0"/>
              <a:t>Bár rég focistának készült,</a:t>
            </a:r>
          </a:p>
          <a:p>
            <a:pPr marL="0" indent="0">
              <a:buNone/>
            </a:pPr>
            <a:r>
              <a:rPr lang="hu-HU" dirty="0"/>
              <a:t>Mégis ő látta meg magyarként először a világűrt.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5" name="Tartalom helye 4"/>
          <p:cNvSpPr>
            <a:spLocks noGrp="1"/>
          </p:cNvSpPr>
          <p:nvPr>
            <p:ph sz="half" idx="2"/>
          </p:nvPr>
        </p:nvSpPr>
        <p:spPr>
          <a:xfrm>
            <a:off x="6172200" y="317634"/>
            <a:ext cx="5181600" cy="585932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hu-HU" dirty="0"/>
              <a:t>Fentről láthatta a mi kis hazánkat,</a:t>
            </a:r>
          </a:p>
          <a:p>
            <a:pPr marL="0" indent="0">
              <a:buNone/>
            </a:pPr>
            <a:r>
              <a:rPr lang="hu-HU" dirty="0"/>
              <a:t>A napfelkeltét és a naplementét,</a:t>
            </a:r>
          </a:p>
          <a:p>
            <a:pPr marL="0" indent="0">
              <a:buNone/>
            </a:pPr>
            <a:r>
              <a:rPr lang="hu-HU" dirty="0"/>
              <a:t>Afrika sivatagjainak szépségét.</a:t>
            </a:r>
          </a:p>
          <a:p>
            <a:pPr marL="0" indent="0">
              <a:buNone/>
            </a:pPr>
            <a:r>
              <a:rPr lang="hu-HU" dirty="0"/>
              <a:t>India fölött, a vörös homokfelhőket,</a:t>
            </a:r>
          </a:p>
          <a:p>
            <a:pPr marL="0" indent="0">
              <a:buNone/>
            </a:pPr>
            <a:r>
              <a:rPr lang="hu-HU" dirty="0"/>
              <a:t>A kozmikus éjszakai csillagképeket.</a:t>
            </a:r>
          </a:p>
          <a:p>
            <a:pPr marL="0" indent="0">
              <a:buNone/>
            </a:pPr>
            <a:r>
              <a:rPr lang="hu-HU" dirty="0"/>
              <a:t> </a:t>
            </a:r>
          </a:p>
          <a:p>
            <a:pPr marL="0" indent="0">
              <a:buNone/>
            </a:pPr>
            <a:r>
              <a:rPr lang="hu-HU" dirty="0"/>
              <a:t>Felesége Anikó és a gyermekei,</a:t>
            </a:r>
          </a:p>
          <a:p>
            <a:pPr marL="0" indent="0">
              <a:buNone/>
            </a:pPr>
            <a:r>
              <a:rPr lang="hu-HU" dirty="0"/>
              <a:t>Méltán lehetnek büszkék rá,</a:t>
            </a:r>
          </a:p>
          <a:p>
            <a:pPr marL="0" indent="0">
              <a:buNone/>
            </a:pPr>
            <a:r>
              <a:rPr lang="hu-HU" dirty="0"/>
              <a:t>És a nemzet is,</a:t>
            </a:r>
          </a:p>
          <a:p>
            <a:pPr marL="0" indent="0">
              <a:buNone/>
            </a:pPr>
            <a:r>
              <a:rPr lang="hu-HU" dirty="0"/>
              <a:t>Hisz általa lettünk hetedikek</a:t>
            </a:r>
          </a:p>
          <a:p>
            <a:pPr marL="0" indent="0">
              <a:buNone/>
            </a:pPr>
            <a:r>
              <a:rPr lang="hu-HU" dirty="0"/>
              <a:t>a világ nemzetei közül,</a:t>
            </a:r>
          </a:p>
          <a:p>
            <a:pPr marL="0" indent="0">
              <a:buNone/>
            </a:pPr>
            <a:r>
              <a:rPr lang="hu-HU" dirty="0"/>
              <a:t>Melynek szülötte megjárta a világűrt.</a:t>
            </a:r>
          </a:p>
          <a:p>
            <a:pPr marL="0" indent="0">
              <a:buNone/>
            </a:pPr>
            <a:r>
              <a:rPr lang="hu-HU" dirty="0"/>
              <a:t> </a:t>
            </a:r>
          </a:p>
          <a:p>
            <a:pPr marL="0" indent="0">
              <a:buNone/>
            </a:pPr>
            <a:r>
              <a:rPr lang="hu-HU" dirty="0"/>
              <a:t>Szereti a teniszt és még sok minden mást,</a:t>
            </a:r>
          </a:p>
          <a:p>
            <a:pPr marL="0" indent="0">
              <a:buNone/>
            </a:pPr>
            <a:r>
              <a:rPr lang="hu-HU" dirty="0"/>
              <a:t>Sokat munkálkodott,</a:t>
            </a:r>
          </a:p>
          <a:p>
            <a:pPr marL="0" indent="0">
              <a:buNone/>
            </a:pPr>
            <a:r>
              <a:rPr lang="hu-HU" dirty="0"/>
              <a:t>Míg le nem nyugdíjazták.</a:t>
            </a:r>
          </a:p>
          <a:p>
            <a:pPr marL="0" indent="0" algn="r">
              <a:buNone/>
            </a:pPr>
            <a:r>
              <a:rPr lang="hu-HU" dirty="0"/>
              <a:t>                                                                                                                                </a:t>
            </a:r>
            <a:r>
              <a:rPr lang="hu-HU" u="sng" dirty="0"/>
              <a:t>Írta:</a:t>
            </a:r>
            <a:r>
              <a:rPr lang="hu-HU" dirty="0"/>
              <a:t> Kiss Csenge</a:t>
            </a: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23351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375385"/>
            <a:ext cx="5181600" cy="580157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b="1" dirty="0"/>
              <a:t>Nyár</a:t>
            </a:r>
            <a:r>
              <a:rPr lang="hu-HU" b="1" dirty="0" smtClean="0"/>
              <a:t>, strandolás</a:t>
            </a:r>
            <a:endParaRPr lang="hu-HU" b="1" dirty="0"/>
          </a:p>
          <a:p>
            <a:pPr marL="0" indent="0">
              <a:buNone/>
            </a:pPr>
            <a:r>
              <a:rPr lang="hu-HU" dirty="0"/>
              <a:t> </a:t>
            </a:r>
          </a:p>
          <a:p>
            <a:pPr marL="0" indent="0">
              <a:buNone/>
            </a:pPr>
            <a:r>
              <a:rPr lang="hu-HU" dirty="0"/>
              <a:t>Közeledik már a nyár</a:t>
            </a:r>
          </a:p>
          <a:p>
            <a:pPr marL="0" indent="0">
              <a:buNone/>
            </a:pPr>
            <a:r>
              <a:rPr lang="hu-HU" dirty="0"/>
              <a:t>Jön a jó idő,</a:t>
            </a:r>
          </a:p>
          <a:p>
            <a:pPr marL="0" indent="0">
              <a:buNone/>
            </a:pPr>
            <a:r>
              <a:rPr lang="hu-HU" dirty="0"/>
              <a:t>Hétágra süt majd a nap</a:t>
            </a:r>
          </a:p>
          <a:p>
            <a:pPr marL="0" indent="0">
              <a:buNone/>
            </a:pPr>
            <a:r>
              <a:rPr lang="hu-HU" dirty="0"/>
              <a:t>Olvadozunk majd mint a fagylalt.</a:t>
            </a:r>
          </a:p>
          <a:p>
            <a:pPr marL="0" indent="0">
              <a:buNone/>
            </a:pPr>
            <a:r>
              <a:rPr lang="hu-HU" dirty="0"/>
              <a:t> </a:t>
            </a:r>
          </a:p>
          <a:p>
            <a:pPr marL="0" indent="0">
              <a:buNone/>
            </a:pPr>
            <a:r>
              <a:rPr lang="hu-HU" dirty="0"/>
              <a:t>Hogy hol a legjobb ilyenkor?</a:t>
            </a:r>
          </a:p>
          <a:p>
            <a:pPr marL="0" indent="0">
              <a:buNone/>
            </a:pPr>
            <a:r>
              <a:rPr lang="hu-HU" dirty="0"/>
              <a:t>Kérdezheti bárki,</a:t>
            </a:r>
          </a:p>
          <a:p>
            <a:pPr marL="0" indent="0">
              <a:buNone/>
            </a:pPr>
            <a:r>
              <a:rPr lang="hu-HU" dirty="0"/>
              <a:t>Gyerekként tudjuk a választ,</a:t>
            </a:r>
          </a:p>
          <a:p>
            <a:pPr marL="0" indent="0">
              <a:buNone/>
            </a:pPr>
            <a:r>
              <a:rPr lang="hu-HU" dirty="0"/>
              <a:t>Vízparton lenni!!!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375385"/>
            <a:ext cx="5181600" cy="580157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dirty="0"/>
              <a:t>Élvezni a napfényt</a:t>
            </a:r>
          </a:p>
          <a:p>
            <a:pPr marL="0" indent="0">
              <a:buNone/>
            </a:pPr>
            <a:r>
              <a:rPr lang="hu-HU" dirty="0"/>
              <a:t>Igazán csak strandon lehet,</a:t>
            </a:r>
          </a:p>
          <a:p>
            <a:pPr marL="0" indent="0">
              <a:buNone/>
            </a:pPr>
            <a:r>
              <a:rPr lang="hu-HU" dirty="0"/>
              <a:t>Gyerekzsivaj, vízcsobogás</a:t>
            </a:r>
          </a:p>
          <a:p>
            <a:pPr marL="0" indent="0">
              <a:buNone/>
            </a:pPr>
            <a:r>
              <a:rPr lang="hu-HU" dirty="0"/>
              <a:t>Tölti meg az egész teret.</a:t>
            </a:r>
          </a:p>
          <a:p>
            <a:pPr marL="0" indent="0">
              <a:buNone/>
            </a:pPr>
            <a:r>
              <a:rPr lang="hu-HU" dirty="0"/>
              <a:t> </a:t>
            </a:r>
          </a:p>
          <a:p>
            <a:pPr marL="0" indent="0">
              <a:buNone/>
            </a:pPr>
            <a:r>
              <a:rPr lang="hu-HU" dirty="0"/>
              <a:t>Van ki lángosra vár,</a:t>
            </a:r>
          </a:p>
          <a:p>
            <a:pPr marL="0" indent="0">
              <a:buNone/>
            </a:pPr>
            <a:r>
              <a:rPr lang="hu-HU" dirty="0"/>
              <a:t>Van aki fagyira,</a:t>
            </a:r>
          </a:p>
          <a:p>
            <a:pPr marL="0" indent="0">
              <a:buNone/>
            </a:pPr>
            <a:r>
              <a:rPr lang="hu-HU" dirty="0"/>
              <a:t>Van aki </a:t>
            </a:r>
            <a:r>
              <a:rPr lang="hu-HU" dirty="0" err="1"/>
              <a:t>úszni</a:t>
            </a:r>
            <a:r>
              <a:rPr lang="hu-HU" dirty="0"/>
              <a:t> vágyik,</a:t>
            </a:r>
          </a:p>
          <a:p>
            <a:pPr marL="0" indent="0">
              <a:buNone/>
            </a:pPr>
            <a:r>
              <a:rPr lang="hu-HU" dirty="0"/>
              <a:t>És van aki pancsira.</a:t>
            </a:r>
          </a:p>
          <a:p>
            <a:pPr marL="0" indent="0">
              <a:buNone/>
            </a:pPr>
            <a:r>
              <a:rPr lang="hu-HU" dirty="0"/>
              <a:t> </a:t>
            </a:r>
          </a:p>
          <a:p>
            <a:pPr marL="0" indent="0">
              <a:buNone/>
            </a:pPr>
            <a:r>
              <a:rPr lang="hu-HU" dirty="0"/>
              <a:t>Játszhat ott kedvére felnőtt és gyerek,</a:t>
            </a:r>
          </a:p>
          <a:p>
            <a:pPr marL="0" indent="0">
              <a:buNone/>
            </a:pPr>
            <a:r>
              <a:rPr lang="hu-HU" dirty="0"/>
              <a:t>Amíg el nem fárad, majd hazamehet.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9028497" y="6314173"/>
            <a:ext cx="2059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Kiss Marcell István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12871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710" y="381000"/>
            <a:ext cx="10058400" cy="5595257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0395285" y="6304547"/>
            <a:ext cx="2367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Lőrincz Bence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70426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0395285" y="6304547"/>
            <a:ext cx="2367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Nagy Alexandra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41285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0395285" y="6304547"/>
            <a:ext cx="2367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Nagy Viktória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99301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0668000" y="6304547"/>
            <a:ext cx="2367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Papp Szabolcs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55978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922" y="0"/>
            <a:ext cx="3536156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0395285" y="6304547"/>
            <a:ext cx="2367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Plaschil</a:t>
            </a:r>
            <a:r>
              <a:rPr lang="hu-HU" dirty="0" smtClean="0"/>
              <a:t> Natália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41259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0668000" y="6294922"/>
            <a:ext cx="2367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Révész Flóra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5464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0395285" y="6304547"/>
            <a:ext cx="2367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Stefán Lotti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45141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478" y="0"/>
            <a:ext cx="4083043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0395285" y="6304547"/>
            <a:ext cx="2367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Szabó Anna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57563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4800" dirty="0" smtClean="0"/>
              <a:t>Fogadjátok szeretettel diákjaink alkotásait, amelyeket József Attila születésnapja, a magyar költészet napja alkalmából készítettek.</a:t>
            </a:r>
            <a:endParaRPr lang="hu-HU" sz="4800" dirty="0"/>
          </a:p>
        </p:txBody>
      </p:sp>
    </p:spTree>
    <p:extLst>
      <p:ext uri="{BB962C8B-B14F-4D97-AF65-F5344CB8AC3E}">
        <p14:creationId xmlns:p14="http://schemas.microsoft.com/office/powerpoint/2010/main" val="2617404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9952523" y="6314173"/>
            <a:ext cx="2367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Tóth Bertalan Márk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91095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9601200" y="6215743"/>
            <a:ext cx="2296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Vajda István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732312" y="827311"/>
            <a:ext cx="6868887" cy="523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01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024742" y="337454"/>
            <a:ext cx="7783285" cy="51598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9601200" y="6215743"/>
            <a:ext cx="2296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Vajda Mihály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9607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399" y="0"/>
            <a:ext cx="4331201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0395285" y="6304547"/>
            <a:ext cx="2367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Varga Ramóna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77431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240633"/>
            <a:ext cx="11752446" cy="5832908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0395285" y="6304547"/>
            <a:ext cx="2367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Angyal Attila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89423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0668000" y="6333423"/>
            <a:ext cx="2367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Ács Henrietta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88156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564" y="403797"/>
            <a:ext cx="7401828" cy="588150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9750392" y="6150543"/>
            <a:ext cx="2136808" cy="375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Fecsku</a:t>
            </a:r>
            <a:r>
              <a:rPr lang="hu-HU" dirty="0" smtClean="0"/>
              <a:t> Csenge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52460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41859" y="960120"/>
            <a:ext cx="6858000" cy="493776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9942898" y="6488668"/>
            <a:ext cx="2367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Józsa-Vincze Levente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75710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0395285" y="6304547"/>
            <a:ext cx="2367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Kállai Aida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89651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0395285" y="6304547"/>
            <a:ext cx="2367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Kállai Alida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86879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0905424" y="6323798"/>
            <a:ext cx="2367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Kassai Zita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72011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131</Words>
  <Application>Microsoft Office PowerPoint</Application>
  <PresentationFormat>Szélesvásznú</PresentationFormat>
  <Paragraphs>75</Paragraphs>
  <Slides>23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Office-téma</vt:lpstr>
      <vt:lpstr>A magyar költészet napja 2021.04.11.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Magyar költészet napja 2021.04.11.</dc:title>
  <dc:creator>Stefánné Potyók Enikő</dc:creator>
  <cp:lastModifiedBy>Stefánné Potyók Enikő</cp:lastModifiedBy>
  <cp:revision>5</cp:revision>
  <dcterms:created xsi:type="dcterms:W3CDTF">2021-04-12T10:53:45Z</dcterms:created>
  <dcterms:modified xsi:type="dcterms:W3CDTF">2021-04-12T11:22:55Z</dcterms:modified>
</cp:coreProperties>
</file>